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4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633F68-1FFD-4920-9605-B88E8AA30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A36CC2F-90DC-4396-A6CF-D6828FFEB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C87FA1-A9C2-416A-BCAD-C9AB175C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F43A37-1D7A-41F4-BA25-B590D26E4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31A2C5-A922-472E-B376-E2C139A4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41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BD5AB6-225A-4AFF-9B37-ADB03B2CD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31DB41-3F73-42E0-B0E5-B60494DA9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394FA-D883-4D33-AEF3-18DE60FB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AD5FEE-C153-420A-8206-72FFEEC24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3D1751-C607-4FBE-9C81-F0E1F554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65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2CD20D5-009C-43BC-AB2B-EF6E735D7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A5FF24-C063-4041-AD90-8B7C29E45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31F21E-CFEA-4DA6-B266-0C36C364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F6B504-F336-477C-BD16-6496EE86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ABE60-9337-4CD1-9DAB-B9E0E2F4E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73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942C43-8BF8-4895-ACF3-51455D509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943194-7C50-4076-87A6-BEE7F835C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00183D-1E8C-48E1-8897-46A6B6863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2B7379-BF87-49B4-A832-7BC6664F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2D0AD8-8FFC-4648-AE7F-B6B531C3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26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C30885-7E75-421A-B590-CE9A5505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719D1E-D358-4F8D-91D6-9C47FE896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4D0CFA-80C3-4788-BB9A-8713F8D84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59A5A3-597A-40FF-8E0C-A4ADB7C5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C15C39-D730-4709-81AE-5E3FC8D41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90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67140C-9ABB-4FBA-9F6F-FA056BD6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613015-04F1-48DC-87FC-E9301E806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F3B09F-9832-4D9F-8268-29C19B40A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69E471-5540-4B8D-AA8E-C712714D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3560F2-B1C1-4C56-9320-DE317A533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6FF6E5-60DB-4C0A-842B-936D8BF2D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73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CB2790-868E-40AF-8724-5FC439C9D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E70651-B894-4F6D-A1DA-CD05C0FAE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693FB28-6E1A-4AE8-90D9-46F3CF11A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4AB19B0-B0C2-4C4B-B291-FEFE22301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5022FC-188F-4CB3-BDB7-31F7F8062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FC7F5C-C8C4-4D3E-A667-0EC81BBCB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52FCB2D-30A7-4CF2-8D05-1DF30BEDD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8F8D9E9-453C-40DC-A934-969249B56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45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4E38E0-90C3-4674-84CC-AE9389051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430EDDC-798E-42A6-976E-EC532E1D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41ACABE-CA65-4DFC-A9C2-0C840D59A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056C00-DEA7-4BDE-99FA-AFF5AAF1B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6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A3E128C-36CB-45BE-843B-353203DF6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D38C1BE-FC1F-445B-B725-8C7CBD4A0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DCBDF5-2C0C-4518-8599-2AF8DC44B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57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7BC6BF-1193-4469-9C63-D80686A4B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38CB1C-A548-4ECE-B173-F92CAE67E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557F324-6ADE-4E0F-BE1E-29B1A54B9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570DC0-2D79-4441-844E-DD119B316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827FE3-6201-42FA-A866-90C378B76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B6E955-0602-40F1-9590-63C03DAAE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76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BF2B13-F53B-4F63-8488-5A37E55F4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51812F7-2BCC-48EB-A5E7-9F06E8B38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5046EE-05E7-4FCC-8339-5214066BB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706B14-EFE5-4075-BE46-2E3E61F4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078B15-ABEE-4BAA-9292-752B6AEF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0B24A1-7223-4D8E-97FA-068E137EF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8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BF6C0DA-E447-4540-AC0A-C0EA6B64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5EA363-9110-4CD7-B528-44B8D05A6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51E25D-58D8-45C9-B0B1-F6577B3AE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3C90BF-FB65-4C84-A451-1E3DE0AB1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6BBC9F-A679-4438-B099-90E9A2971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47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BFAC9B6-25D2-4C5F-B492-72EF9A69C8C2}"/>
              </a:ext>
            </a:extLst>
          </p:cNvPr>
          <p:cNvSpPr/>
          <p:nvPr/>
        </p:nvSpPr>
        <p:spPr>
          <a:xfrm>
            <a:off x="2176509" y="1740047"/>
            <a:ext cx="7838982" cy="2494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＊＊＊＊＊＊＊</a:t>
            </a:r>
            <a:r>
              <a:rPr kumimoji="1" lang="ja-JP" altLang="en-US" sz="3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演題名</a:t>
            </a:r>
            <a:r>
              <a:rPr lang="ja-JP" altLang="en-US" sz="3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＊＊＊＊＊＊＊</a:t>
            </a:r>
            <a:endParaRPr kumimoji="1" lang="en-US" altLang="ja-JP" sz="32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lang="en-US" altLang="ja-JP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lang="en-US" altLang="ja-JP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zh-TW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</a:t>
            </a:r>
            <a:r>
              <a:rPr kumimoji="1" lang="ja-JP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整形外科</a:t>
            </a:r>
            <a:r>
              <a:rPr kumimoji="1" lang="zh-TW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病院</a:t>
            </a:r>
            <a:r>
              <a:rPr kumimoji="1" lang="ja-JP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整形外科</a:t>
            </a:r>
            <a:endParaRPr kumimoji="1" lang="en-US" altLang="zh-TW" sz="2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整形外科　太郎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E68F874-B0E8-43F2-8C3B-AE7A0C7131FE}"/>
              </a:ext>
            </a:extLst>
          </p:cNvPr>
          <p:cNvSpPr/>
          <p:nvPr/>
        </p:nvSpPr>
        <p:spPr>
          <a:xfrm>
            <a:off x="0" y="4363375"/>
            <a:ext cx="12192000" cy="238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演題発表に関連し、開示すべき</a:t>
            </a:r>
            <a:r>
              <a:rPr kumimoji="1" lang="en-US" altLang="ja-JP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関係にある企業等として、</a:t>
            </a:r>
          </a:p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受託研究・共同研究費：　　○○製薬</a:t>
            </a: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奨学寄附金：　　　　　　　○○製薬</a:t>
            </a: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寄附講座所属：　　　　　　あり（○○精機）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E5F577-BFD5-4079-8865-3A54E6281F87}"/>
              </a:ext>
            </a:extLst>
          </p:cNvPr>
          <p:cNvSpPr/>
          <p:nvPr/>
        </p:nvSpPr>
        <p:spPr>
          <a:xfrm>
            <a:off x="0" y="823427"/>
            <a:ext cx="12192000" cy="9166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kumimoji="1" lang="en-US" altLang="ja-JP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2-B</a:t>
            </a:r>
            <a:r>
              <a:rPr kumimoji="1" lang="ja-JP" altLang="en-US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開示すべき</a:t>
            </a:r>
            <a:r>
              <a:rPr kumimoji="1" lang="en-US" altLang="ja-JP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</a:t>
            </a:r>
            <a:r>
              <a:rPr lang="ja-JP" altLang="en-US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ある</a:t>
            </a:r>
            <a:r>
              <a:rPr kumimoji="1" lang="ja-JP" altLang="en-US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場合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F0B4DE7-71A3-4530-919B-1AD2C99A85CA}"/>
              </a:ext>
            </a:extLst>
          </p:cNvPr>
          <p:cNvSpPr/>
          <p:nvPr/>
        </p:nvSpPr>
        <p:spPr>
          <a:xfrm>
            <a:off x="381000" y="0"/>
            <a:ext cx="5396087" cy="81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スライド例</a:t>
            </a:r>
          </a:p>
        </p:txBody>
      </p:sp>
    </p:spTree>
    <p:extLst>
      <p:ext uri="{BB962C8B-B14F-4D97-AF65-F5344CB8AC3E}">
        <p14:creationId xmlns:p14="http://schemas.microsoft.com/office/powerpoint/2010/main" val="106060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82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W03N032</dc:creator>
  <cp:lastModifiedBy>inter-plan-ms2@outlook.jp</cp:lastModifiedBy>
  <cp:revision>6</cp:revision>
  <dcterms:created xsi:type="dcterms:W3CDTF">2021-02-20T04:41:00Z</dcterms:created>
  <dcterms:modified xsi:type="dcterms:W3CDTF">2024-01-09T06:00:28Z</dcterms:modified>
</cp:coreProperties>
</file>